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Metadata/LabelInfo.xml" ContentType="application/vnd.ms-office.classificationlabels+xml"/>
  <Override PartName="/ppt/revisionInfo.xml" ContentType="application/vnd.ms-powerpoint.revisioninfo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8" r:id="rId2"/>
  </p:sldIdLst>
  <p:sldSz cx="1800225" cy="18002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E8ECE7-E4A2-384B-BAAA-BC9BC3C693D2}" v="9" dt="2026-06-08T04:25:18.8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97" d="100"/>
          <a:sy n="397" d="100"/>
        </p:scale>
        <p:origin x="3370" y="2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臼杵　智章" userId="S::usuki.tomoaki@jaxa.jp::d4172709-b6ae-44c5-963e-bf15a5e9cc40" providerId="AD" clId="Web-{733ECF34-E2E5-4835-9D83-B7B7A2D9D9F6}"/>
    <pc:docChg chg="modSld">
      <pc:chgData name="臼杵　智章" userId="S::usuki.tomoaki@jaxa.jp::d4172709-b6ae-44c5-963e-bf15a5e9cc40" providerId="AD" clId="Web-{733ECF34-E2E5-4835-9D83-B7B7A2D9D9F6}" dt="2026-06-06T02:23:35.693" v="9" actId="20577"/>
      <pc:docMkLst>
        <pc:docMk/>
      </pc:docMkLst>
      <pc:sldChg chg="modSp">
        <pc:chgData name="臼杵　智章" userId="S::usuki.tomoaki@jaxa.jp::d4172709-b6ae-44c5-963e-bf15a5e9cc40" providerId="AD" clId="Web-{733ECF34-E2E5-4835-9D83-B7B7A2D9D9F6}" dt="2026-06-06T02:23:35.693" v="9" actId="20577"/>
        <pc:sldMkLst>
          <pc:docMk/>
          <pc:sldMk cId="2851475902" sldId="258"/>
        </pc:sldMkLst>
        <pc:spChg chg="mod">
          <ac:chgData name="臼杵　智章" userId="S::usuki.tomoaki@jaxa.jp::d4172709-b6ae-44c5-963e-bf15a5e9cc40" providerId="AD" clId="Web-{733ECF34-E2E5-4835-9D83-B7B7A2D9D9F6}" dt="2026-06-06T02:23:35.693" v="9" actId="20577"/>
          <ac:spMkLst>
            <pc:docMk/>
            <pc:sldMk cId="2851475902" sldId="258"/>
            <ac:spMk id="7" creationId="{94DE8C48-8961-0106-98A7-4250C635BA72}"/>
          </ac:spMkLst>
        </pc:spChg>
      </pc:sldChg>
    </pc:docChg>
  </pc:docChgLst>
  <pc:docChgLst>
    <pc:chgData name="近藤　依央菜" userId="d4f14222-2822-4901-bbac-3ec4ef6be13f" providerId="ADAL" clId="{168AA34C-C7BE-5E1B-AF0D-D1E49C0F6A9A}"/>
    <pc:docChg chg="undo custSel addSld modSld">
      <pc:chgData name="近藤　依央菜" userId="d4f14222-2822-4901-bbac-3ec4ef6be13f" providerId="ADAL" clId="{168AA34C-C7BE-5E1B-AF0D-D1E49C0F6A9A}" dt="2026-06-08T04:25:18.807" v="498" actId="20577"/>
      <pc:docMkLst>
        <pc:docMk/>
      </pc:docMkLst>
      <pc:sldChg chg="addSp delSp modSp mod">
        <pc:chgData name="近藤　依央菜" userId="d4f14222-2822-4901-bbac-3ec4ef6be13f" providerId="ADAL" clId="{168AA34C-C7BE-5E1B-AF0D-D1E49C0F6A9A}" dt="2026-06-08T04:25:18.807" v="498" actId="20577"/>
        <pc:sldMkLst>
          <pc:docMk/>
          <pc:sldMk cId="2851475902" sldId="258"/>
        </pc:sldMkLst>
        <pc:spChg chg="add mod">
          <ac:chgData name="近藤　依央菜" userId="d4f14222-2822-4901-bbac-3ec4ef6be13f" providerId="ADAL" clId="{168AA34C-C7BE-5E1B-AF0D-D1E49C0F6A9A}" dt="2026-06-05T12:52:08.164" v="230" actId="20577"/>
          <ac:spMkLst>
            <pc:docMk/>
            <pc:sldMk cId="2851475902" sldId="258"/>
            <ac:spMk id="2" creationId="{22935612-45F1-1D88-58B0-C9DA844D85F4}"/>
          </ac:spMkLst>
        </pc:spChg>
        <pc:spChg chg="add mod">
          <ac:chgData name="近藤　依央菜" userId="d4f14222-2822-4901-bbac-3ec4ef6be13f" providerId="ADAL" clId="{168AA34C-C7BE-5E1B-AF0D-D1E49C0F6A9A}" dt="2026-06-08T02:35:05.721" v="239" actId="167"/>
          <ac:spMkLst>
            <pc:docMk/>
            <pc:sldMk cId="2851475902" sldId="258"/>
            <ac:spMk id="3" creationId="{F7943002-9D91-7319-0E51-80169B8A7335}"/>
          </ac:spMkLst>
        </pc:spChg>
        <pc:spChg chg="del">
          <ac:chgData name="近藤　依央菜" userId="d4f14222-2822-4901-bbac-3ec4ef6be13f" providerId="ADAL" clId="{168AA34C-C7BE-5E1B-AF0D-D1E49C0F6A9A}" dt="2026-06-08T02:35:07.927" v="240" actId="478"/>
          <ac:spMkLst>
            <pc:docMk/>
            <pc:sldMk cId="2851475902" sldId="258"/>
            <ac:spMk id="4" creationId="{CE0CBCC5-C7DE-488B-27BC-BE9B083DAA8B}"/>
          </ac:spMkLst>
        </pc:spChg>
        <pc:spChg chg="mod">
          <ac:chgData name="近藤　依央菜" userId="d4f14222-2822-4901-bbac-3ec4ef6be13f" providerId="ADAL" clId="{168AA34C-C7BE-5E1B-AF0D-D1E49C0F6A9A}" dt="2026-06-08T04:25:18.807" v="498" actId="20577"/>
          <ac:spMkLst>
            <pc:docMk/>
            <pc:sldMk cId="2851475902" sldId="258"/>
            <ac:spMk id="5" creationId="{A11DBC6F-0F94-03F7-4982-3B3CBDE580DE}"/>
          </ac:spMkLst>
        </pc:spChg>
        <pc:spChg chg="del mod">
          <ac:chgData name="近藤　依央菜" userId="d4f14222-2822-4901-bbac-3ec4ef6be13f" providerId="ADAL" clId="{168AA34C-C7BE-5E1B-AF0D-D1E49C0F6A9A}" dt="2026-06-08T04:23:53.859" v="458" actId="478"/>
          <ac:spMkLst>
            <pc:docMk/>
            <pc:sldMk cId="2851475902" sldId="258"/>
            <ac:spMk id="6" creationId="{A2A4B64D-865C-2E21-2CC9-7FD4D69165FF}"/>
          </ac:spMkLst>
        </pc:spChg>
        <pc:spChg chg="del mod">
          <ac:chgData name="近藤　依央菜" userId="d4f14222-2822-4901-bbac-3ec4ef6be13f" providerId="ADAL" clId="{168AA34C-C7BE-5E1B-AF0D-D1E49C0F6A9A}" dt="2026-06-08T04:23:56.331" v="459" actId="478"/>
          <ac:spMkLst>
            <pc:docMk/>
            <pc:sldMk cId="2851475902" sldId="258"/>
            <ac:spMk id="7" creationId="{94DE8C48-8961-0106-98A7-4250C635BA72}"/>
          </ac:spMkLst>
        </pc:spChg>
        <pc:spChg chg="del mod">
          <ac:chgData name="近藤　依央菜" userId="d4f14222-2822-4901-bbac-3ec4ef6be13f" providerId="ADAL" clId="{168AA34C-C7BE-5E1B-AF0D-D1E49C0F6A9A}" dt="2026-06-08T04:23:58.666" v="460" actId="478"/>
          <ac:spMkLst>
            <pc:docMk/>
            <pc:sldMk cId="2851475902" sldId="258"/>
            <ac:spMk id="8" creationId="{F75F1EFA-CB79-EDA0-B13F-694D5B29C635}"/>
          </ac:spMkLst>
        </pc:spChg>
        <pc:spChg chg="add mod">
          <ac:chgData name="近藤　依央菜" userId="d4f14222-2822-4901-bbac-3ec4ef6be13f" providerId="ADAL" clId="{168AA34C-C7BE-5E1B-AF0D-D1E49C0F6A9A}" dt="2026-06-08T04:21:51.817" v="286"/>
          <ac:spMkLst>
            <pc:docMk/>
            <pc:sldMk cId="2851475902" sldId="258"/>
            <ac:spMk id="9" creationId="{6A5BE63D-994E-6451-85F3-D8689753B626}"/>
          </ac:spMkLst>
        </pc:spChg>
        <pc:spChg chg="mod">
          <ac:chgData name="近藤　依央菜" userId="d4f14222-2822-4901-bbac-3ec4ef6be13f" providerId="ADAL" clId="{168AA34C-C7BE-5E1B-AF0D-D1E49C0F6A9A}" dt="2026-06-08T02:35:11.155" v="241" actId="1076"/>
          <ac:spMkLst>
            <pc:docMk/>
            <pc:sldMk cId="2851475902" sldId="258"/>
            <ac:spMk id="10" creationId="{2C0F67E7-7F07-4669-66FF-50C12529949D}"/>
          </ac:spMkLst>
        </pc:spChg>
        <pc:spChg chg="add mod">
          <ac:chgData name="近藤　依央菜" userId="d4f14222-2822-4901-bbac-3ec4ef6be13f" providerId="ADAL" clId="{168AA34C-C7BE-5E1B-AF0D-D1E49C0F6A9A}" dt="2026-06-08T04:22:04.906" v="302"/>
          <ac:spMkLst>
            <pc:docMk/>
            <pc:sldMk cId="2851475902" sldId="258"/>
            <ac:spMk id="11" creationId="{392DE78E-4EF7-B71B-1EE6-E407EBEBAFA0}"/>
          </ac:spMkLst>
        </pc:spChg>
      </pc:sldChg>
      <pc:sldChg chg="modSp add mod modShow">
        <pc:chgData name="近藤　依央菜" userId="d4f14222-2822-4901-bbac-3ec4ef6be13f" providerId="ADAL" clId="{168AA34C-C7BE-5E1B-AF0D-D1E49C0F6A9A}" dt="2026-06-08T04:23:46.505" v="457" actId="20577"/>
        <pc:sldMkLst>
          <pc:docMk/>
          <pc:sldMk cId="2816976245" sldId="259"/>
        </pc:sldMkLst>
        <pc:spChg chg="mod">
          <ac:chgData name="近藤　依央菜" userId="d4f14222-2822-4901-bbac-3ec4ef6be13f" providerId="ADAL" clId="{168AA34C-C7BE-5E1B-AF0D-D1E49C0F6A9A}" dt="2026-06-08T04:23:46.505" v="457" actId="20577"/>
          <ac:spMkLst>
            <pc:docMk/>
            <pc:sldMk cId="2816976245" sldId="259"/>
            <ac:spMk id="5" creationId="{D1D441E8-1B2F-4C9D-C32C-F76F8FF8FC2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7F6D8A-FD4D-8648-A853-B3C511F91F25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B97CB5-6723-DD46-B162-92AB219C42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24210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82880" rtl="0" eaLnBrk="1" latinLnBrk="0" hangingPunct="1">
      <a:defRPr kumimoji="1" sz="240" kern="1200">
        <a:solidFill>
          <a:schemeClr val="tx1"/>
        </a:solidFill>
        <a:latin typeface="+mn-lt"/>
        <a:ea typeface="+mn-ea"/>
        <a:cs typeface="+mn-cs"/>
      </a:defRPr>
    </a:lvl1pPr>
    <a:lvl2pPr marL="91440" algn="l" defTabSz="182880" rtl="0" eaLnBrk="1" latinLnBrk="0" hangingPunct="1">
      <a:defRPr kumimoji="1" sz="240" kern="1200">
        <a:solidFill>
          <a:schemeClr val="tx1"/>
        </a:solidFill>
        <a:latin typeface="+mn-lt"/>
        <a:ea typeface="+mn-ea"/>
        <a:cs typeface="+mn-cs"/>
      </a:defRPr>
    </a:lvl2pPr>
    <a:lvl3pPr marL="182880" algn="l" defTabSz="182880" rtl="0" eaLnBrk="1" latinLnBrk="0" hangingPunct="1">
      <a:defRPr kumimoji="1" sz="240" kern="1200">
        <a:solidFill>
          <a:schemeClr val="tx1"/>
        </a:solidFill>
        <a:latin typeface="+mn-lt"/>
        <a:ea typeface="+mn-ea"/>
        <a:cs typeface="+mn-cs"/>
      </a:defRPr>
    </a:lvl3pPr>
    <a:lvl4pPr marL="274320" algn="l" defTabSz="182880" rtl="0" eaLnBrk="1" latinLnBrk="0" hangingPunct="1">
      <a:defRPr kumimoji="1" sz="240" kern="1200">
        <a:solidFill>
          <a:schemeClr val="tx1"/>
        </a:solidFill>
        <a:latin typeface="+mn-lt"/>
        <a:ea typeface="+mn-ea"/>
        <a:cs typeface="+mn-cs"/>
      </a:defRPr>
    </a:lvl4pPr>
    <a:lvl5pPr marL="365760" algn="l" defTabSz="182880" rtl="0" eaLnBrk="1" latinLnBrk="0" hangingPunct="1">
      <a:defRPr kumimoji="1" sz="240" kern="1200">
        <a:solidFill>
          <a:schemeClr val="tx1"/>
        </a:solidFill>
        <a:latin typeface="+mn-lt"/>
        <a:ea typeface="+mn-ea"/>
        <a:cs typeface="+mn-cs"/>
      </a:defRPr>
    </a:lvl5pPr>
    <a:lvl6pPr marL="457200" algn="l" defTabSz="182880" rtl="0" eaLnBrk="1" latinLnBrk="0" hangingPunct="1">
      <a:defRPr kumimoji="1" sz="240" kern="1200">
        <a:solidFill>
          <a:schemeClr val="tx1"/>
        </a:solidFill>
        <a:latin typeface="+mn-lt"/>
        <a:ea typeface="+mn-ea"/>
        <a:cs typeface="+mn-cs"/>
      </a:defRPr>
    </a:lvl6pPr>
    <a:lvl7pPr marL="548640" algn="l" defTabSz="182880" rtl="0" eaLnBrk="1" latinLnBrk="0" hangingPunct="1">
      <a:defRPr kumimoji="1" sz="240" kern="1200">
        <a:solidFill>
          <a:schemeClr val="tx1"/>
        </a:solidFill>
        <a:latin typeface="+mn-lt"/>
        <a:ea typeface="+mn-ea"/>
        <a:cs typeface="+mn-cs"/>
      </a:defRPr>
    </a:lvl7pPr>
    <a:lvl8pPr marL="640080" algn="l" defTabSz="182880" rtl="0" eaLnBrk="1" latinLnBrk="0" hangingPunct="1">
      <a:defRPr kumimoji="1" sz="240" kern="1200">
        <a:solidFill>
          <a:schemeClr val="tx1"/>
        </a:solidFill>
        <a:latin typeface="+mn-lt"/>
        <a:ea typeface="+mn-ea"/>
        <a:cs typeface="+mn-cs"/>
      </a:defRPr>
    </a:lvl8pPr>
    <a:lvl9pPr marL="731520" algn="l" defTabSz="182880" rtl="0" eaLnBrk="1" latinLnBrk="0" hangingPunct="1">
      <a:defRPr kumimoji="1" sz="24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017" y="294620"/>
            <a:ext cx="1530191" cy="626745"/>
          </a:xfrm>
        </p:spPr>
        <p:txBody>
          <a:bodyPr anchor="b"/>
          <a:lstStyle>
            <a:lvl1pPr algn="ctr">
              <a:defRPr sz="1181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5028" y="945535"/>
            <a:ext cx="1350169" cy="434638"/>
          </a:xfrm>
        </p:spPr>
        <p:txBody>
          <a:bodyPr/>
          <a:lstStyle>
            <a:lvl1pPr marL="0" indent="0" algn="ctr">
              <a:buNone/>
              <a:defRPr sz="473"/>
            </a:lvl1pPr>
            <a:lvl2pPr marL="90023" indent="0" algn="ctr">
              <a:buNone/>
              <a:defRPr sz="394"/>
            </a:lvl2pPr>
            <a:lvl3pPr marL="180045" indent="0" algn="ctr">
              <a:buNone/>
              <a:defRPr sz="354"/>
            </a:lvl3pPr>
            <a:lvl4pPr marL="270068" indent="0" algn="ctr">
              <a:buNone/>
              <a:defRPr sz="315"/>
            </a:lvl4pPr>
            <a:lvl5pPr marL="360091" indent="0" algn="ctr">
              <a:buNone/>
              <a:defRPr sz="315"/>
            </a:lvl5pPr>
            <a:lvl6pPr marL="450113" indent="0" algn="ctr">
              <a:buNone/>
              <a:defRPr sz="315"/>
            </a:lvl6pPr>
            <a:lvl7pPr marL="540136" indent="0" algn="ctr">
              <a:buNone/>
              <a:defRPr sz="315"/>
            </a:lvl7pPr>
            <a:lvl8pPr marL="630159" indent="0" algn="ctr">
              <a:buNone/>
              <a:defRPr sz="315"/>
            </a:lvl8pPr>
            <a:lvl9pPr marL="720181" indent="0" algn="ctr">
              <a:buNone/>
              <a:defRPr sz="315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BD6C6-D877-D446-A520-0AAA4152C77B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A1174-1BBD-CC49-93EE-E2CF04F217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9876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BD6C6-D877-D446-A520-0AAA4152C77B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A1174-1BBD-CC49-93EE-E2CF04F217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1288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88286" y="95846"/>
            <a:ext cx="388174" cy="152560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765" y="95846"/>
            <a:ext cx="1142018" cy="152560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BD6C6-D877-D446-A520-0AAA4152C77B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A1174-1BBD-CC49-93EE-E2CF04F217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8430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BD6C6-D877-D446-A520-0AAA4152C77B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A1174-1BBD-CC49-93EE-E2CF04F217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8189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28" y="448807"/>
            <a:ext cx="1552694" cy="748843"/>
          </a:xfrm>
        </p:spPr>
        <p:txBody>
          <a:bodyPr anchor="b"/>
          <a:lstStyle>
            <a:lvl1pPr>
              <a:defRPr sz="1181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828" y="1204734"/>
            <a:ext cx="1552694" cy="393799"/>
          </a:xfrm>
        </p:spPr>
        <p:txBody>
          <a:bodyPr/>
          <a:lstStyle>
            <a:lvl1pPr marL="0" indent="0">
              <a:buNone/>
              <a:defRPr sz="473">
                <a:solidFill>
                  <a:schemeClr val="tx1">
                    <a:tint val="82000"/>
                  </a:schemeClr>
                </a:solidFill>
              </a:defRPr>
            </a:lvl1pPr>
            <a:lvl2pPr marL="90023" indent="0">
              <a:buNone/>
              <a:defRPr sz="394">
                <a:solidFill>
                  <a:schemeClr val="tx1">
                    <a:tint val="82000"/>
                  </a:schemeClr>
                </a:solidFill>
              </a:defRPr>
            </a:lvl2pPr>
            <a:lvl3pPr marL="180045" indent="0">
              <a:buNone/>
              <a:defRPr sz="354">
                <a:solidFill>
                  <a:schemeClr val="tx1">
                    <a:tint val="82000"/>
                  </a:schemeClr>
                </a:solidFill>
              </a:defRPr>
            </a:lvl3pPr>
            <a:lvl4pPr marL="270068" indent="0">
              <a:buNone/>
              <a:defRPr sz="315">
                <a:solidFill>
                  <a:schemeClr val="tx1">
                    <a:tint val="82000"/>
                  </a:schemeClr>
                </a:solidFill>
              </a:defRPr>
            </a:lvl4pPr>
            <a:lvl5pPr marL="360091" indent="0">
              <a:buNone/>
              <a:defRPr sz="315">
                <a:solidFill>
                  <a:schemeClr val="tx1">
                    <a:tint val="82000"/>
                  </a:schemeClr>
                </a:solidFill>
              </a:defRPr>
            </a:lvl5pPr>
            <a:lvl6pPr marL="450113" indent="0">
              <a:buNone/>
              <a:defRPr sz="315">
                <a:solidFill>
                  <a:schemeClr val="tx1">
                    <a:tint val="82000"/>
                  </a:schemeClr>
                </a:solidFill>
              </a:defRPr>
            </a:lvl6pPr>
            <a:lvl7pPr marL="540136" indent="0">
              <a:buNone/>
              <a:defRPr sz="315">
                <a:solidFill>
                  <a:schemeClr val="tx1">
                    <a:tint val="82000"/>
                  </a:schemeClr>
                </a:solidFill>
              </a:defRPr>
            </a:lvl7pPr>
            <a:lvl8pPr marL="630159" indent="0">
              <a:buNone/>
              <a:defRPr sz="315">
                <a:solidFill>
                  <a:schemeClr val="tx1">
                    <a:tint val="82000"/>
                  </a:schemeClr>
                </a:solidFill>
              </a:defRPr>
            </a:lvl8pPr>
            <a:lvl9pPr marL="720181" indent="0">
              <a:buNone/>
              <a:defRPr sz="315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BD6C6-D877-D446-A520-0AAA4152C77B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A1174-1BBD-CC49-93EE-E2CF04F217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3243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3765" y="479227"/>
            <a:ext cx="765096" cy="114222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1364" y="479227"/>
            <a:ext cx="765096" cy="114222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BD6C6-D877-D446-A520-0AAA4152C77B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A1174-1BBD-CC49-93EE-E2CF04F217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6216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000" y="95846"/>
            <a:ext cx="1552694" cy="34796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4000" y="441305"/>
            <a:ext cx="761579" cy="216277"/>
          </a:xfrm>
        </p:spPr>
        <p:txBody>
          <a:bodyPr anchor="b"/>
          <a:lstStyle>
            <a:lvl1pPr marL="0" indent="0">
              <a:buNone/>
              <a:defRPr sz="473" b="1"/>
            </a:lvl1pPr>
            <a:lvl2pPr marL="90023" indent="0">
              <a:buNone/>
              <a:defRPr sz="394" b="1"/>
            </a:lvl2pPr>
            <a:lvl3pPr marL="180045" indent="0">
              <a:buNone/>
              <a:defRPr sz="354" b="1"/>
            </a:lvl3pPr>
            <a:lvl4pPr marL="270068" indent="0">
              <a:buNone/>
              <a:defRPr sz="315" b="1"/>
            </a:lvl4pPr>
            <a:lvl5pPr marL="360091" indent="0">
              <a:buNone/>
              <a:defRPr sz="315" b="1"/>
            </a:lvl5pPr>
            <a:lvl6pPr marL="450113" indent="0">
              <a:buNone/>
              <a:defRPr sz="315" b="1"/>
            </a:lvl6pPr>
            <a:lvl7pPr marL="540136" indent="0">
              <a:buNone/>
              <a:defRPr sz="315" b="1"/>
            </a:lvl7pPr>
            <a:lvl8pPr marL="630159" indent="0">
              <a:buNone/>
              <a:defRPr sz="315" b="1"/>
            </a:lvl8pPr>
            <a:lvl9pPr marL="720181" indent="0">
              <a:buNone/>
              <a:defRPr sz="315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4000" y="657582"/>
            <a:ext cx="761579" cy="9672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11364" y="441305"/>
            <a:ext cx="765330" cy="216277"/>
          </a:xfrm>
        </p:spPr>
        <p:txBody>
          <a:bodyPr anchor="b"/>
          <a:lstStyle>
            <a:lvl1pPr marL="0" indent="0">
              <a:buNone/>
              <a:defRPr sz="473" b="1"/>
            </a:lvl1pPr>
            <a:lvl2pPr marL="90023" indent="0">
              <a:buNone/>
              <a:defRPr sz="394" b="1"/>
            </a:lvl2pPr>
            <a:lvl3pPr marL="180045" indent="0">
              <a:buNone/>
              <a:defRPr sz="354" b="1"/>
            </a:lvl3pPr>
            <a:lvl4pPr marL="270068" indent="0">
              <a:buNone/>
              <a:defRPr sz="315" b="1"/>
            </a:lvl4pPr>
            <a:lvl5pPr marL="360091" indent="0">
              <a:buNone/>
              <a:defRPr sz="315" b="1"/>
            </a:lvl5pPr>
            <a:lvl6pPr marL="450113" indent="0">
              <a:buNone/>
              <a:defRPr sz="315" b="1"/>
            </a:lvl6pPr>
            <a:lvl7pPr marL="540136" indent="0">
              <a:buNone/>
              <a:defRPr sz="315" b="1"/>
            </a:lvl7pPr>
            <a:lvl8pPr marL="630159" indent="0">
              <a:buNone/>
              <a:defRPr sz="315" b="1"/>
            </a:lvl8pPr>
            <a:lvl9pPr marL="720181" indent="0">
              <a:buNone/>
              <a:defRPr sz="315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11364" y="657582"/>
            <a:ext cx="765330" cy="9672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BD6C6-D877-D446-A520-0AAA4152C77B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A1174-1BBD-CC49-93EE-E2CF04F217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9284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BD6C6-D877-D446-A520-0AAA4152C77B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A1174-1BBD-CC49-93EE-E2CF04F217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1921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BD6C6-D877-D446-A520-0AAA4152C77B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A1174-1BBD-CC49-93EE-E2CF04F217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5913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000" y="120015"/>
            <a:ext cx="580619" cy="420053"/>
          </a:xfrm>
        </p:spPr>
        <p:txBody>
          <a:bodyPr anchor="b"/>
          <a:lstStyle>
            <a:lvl1pPr>
              <a:defRPr sz="63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330" y="259199"/>
            <a:ext cx="911364" cy="1279327"/>
          </a:xfrm>
        </p:spPr>
        <p:txBody>
          <a:bodyPr/>
          <a:lstStyle>
            <a:lvl1pPr>
              <a:defRPr sz="630"/>
            </a:lvl1pPr>
            <a:lvl2pPr>
              <a:defRPr sz="551"/>
            </a:lvl2pPr>
            <a:lvl3pPr>
              <a:defRPr sz="473"/>
            </a:lvl3pPr>
            <a:lvl4pPr>
              <a:defRPr sz="394"/>
            </a:lvl4pPr>
            <a:lvl5pPr>
              <a:defRPr sz="394"/>
            </a:lvl5pPr>
            <a:lvl6pPr>
              <a:defRPr sz="394"/>
            </a:lvl6pPr>
            <a:lvl7pPr>
              <a:defRPr sz="394"/>
            </a:lvl7pPr>
            <a:lvl8pPr>
              <a:defRPr sz="394"/>
            </a:lvl8pPr>
            <a:lvl9pPr>
              <a:defRPr sz="39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4000" y="540067"/>
            <a:ext cx="580619" cy="1000542"/>
          </a:xfrm>
        </p:spPr>
        <p:txBody>
          <a:bodyPr/>
          <a:lstStyle>
            <a:lvl1pPr marL="0" indent="0">
              <a:buNone/>
              <a:defRPr sz="315"/>
            </a:lvl1pPr>
            <a:lvl2pPr marL="90023" indent="0">
              <a:buNone/>
              <a:defRPr sz="276"/>
            </a:lvl2pPr>
            <a:lvl3pPr marL="180045" indent="0">
              <a:buNone/>
              <a:defRPr sz="236"/>
            </a:lvl3pPr>
            <a:lvl4pPr marL="270068" indent="0">
              <a:buNone/>
              <a:defRPr sz="197"/>
            </a:lvl4pPr>
            <a:lvl5pPr marL="360091" indent="0">
              <a:buNone/>
              <a:defRPr sz="197"/>
            </a:lvl5pPr>
            <a:lvl6pPr marL="450113" indent="0">
              <a:buNone/>
              <a:defRPr sz="197"/>
            </a:lvl6pPr>
            <a:lvl7pPr marL="540136" indent="0">
              <a:buNone/>
              <a:defRPr sz="197"/>
            </a:lvl7pPr>
            <a:lvl8pPr marL="630159" indent="0">
              <a:buNone/>
              <a:defRPr sz="197"/>
            </a:lvl8pPr>
            <a:lvl9pPr marL="720181" indent="0">
              <a:buNone/>
              <a:defRPr sz="19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BD6C6-D877-D446-A520-0AAA4152C77B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A1174-1BBD-CC49-93EE-E2CF04F217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5961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000" y="120015"/>
            <a:ext cx="580619" cy="420053"/>
          </a:xfrm>
        </p:spPr>
        <p:txBody>
          <a:bodyPr anchor="b"/>
          <a:lstStyle>
            <a:lvl1pPr>
              <a:defRPr sz="63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65330" y="259199"/>
            <a:ext cx="911364" cy="1279327"/>
          </a:xfrm>
        </p:spPr>
        <p:txBody>
          <a:bodyPr anchor="t"/>
          <a:lstStyle>
            <a:lvl1pPr marL="0" indent="0">
              <a:buNone/>
              <a:defRPr sz="630"/>
            </a:lvl1pPr>
            <a:lvl2pPr marL="90023" indent="0">
              <a:buNone/>
              <a:defRPr sz="551"/>
            </a:lvl2pPr>
            <a:lvl3pPr marL="180045" indent="0">
              <a:buNone/>
              <a:defRPr sz="473"/>
            </a:lvl3pPr>
            <a:lvl4pPr marL="270068" indent="0">
              <a:buNone/>
              <a:defRPr sz="394"/>
            </a:lvl4pPr>
            <a:lvl5pPr marL="360091" indent="0">
              <a:buNone/>
              <a:defRPr sz="394"/>
            </a:lvl5pPr>
            <a:lvl6pPr marL="450113" indent="0">
              <a:buNone/>
              <a:defRPr sz="394"/>
            </a:lvl6pPr>
            <a:lvl7pPr marL="540136" indent="0">
              <a:buNone/>
              <a:defRPr sz="394"/>
            </a:lvl7pPr>
            <a:lvl8pPr marL="630159" indent="0">
              <a:buNone/>
              <a:defRPr sz="394"/>
            </a:lvl8pPr>
            <a:lvl9pPr marL="720181" indent="0">
              <a:buNone/>
              <a:defRPr sz="394"/>
            </a:lvl9pPr>
          </a:lstStyle>
          <a:p>
            <a:r>
              <a:rPr lang="ja-JP" altLang="en-US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4000" y="540067"/>
            <a:ext cx="580619" cy="1000542"/>
          </a:xfrm>
        </p:spPr>
        <p:txBody>
          <a:bodyPr/>
          <a:lstStyle>
            <a:lvl1pPr marL="0" indent="0">
              <a:buNone/>
              <a:defRPr sz="315"/>
            </a:lvl1pPr>
            <a:lvl2pPr marL="90023" indent="0">
              <a:buNone/>
              <a:defRPr sz="276"/>
            </a:lvl2pPr>
            <a:lvl3pPr marL="180045" indent="0">
              <a:buNone/>
              <a:defRPr sz="236"/>
            </a:lvl3pPr>
            <a:lvl4pPr marL="270068" indent="0">
              <a:buNone/>
              <a:defRPr sz="197"/>
            </a:lvl4pPr>
            <a:lvl5pPr marL="360091" indent="0">
              <a:buNone/>
              <a:defRPr sz="197"/>
            </a:lvl5pPr>
            <a:lvl6pPr marL="450113" indent="0">
              <a:buNone/>
              <a:defRPr sz="197"/>
            </a:lvl6pPr>
            <a:lvl7pPr marL="540136" indent="0">
              <a:buNone/>
              <a:defRPr sz="197"/>
            </a:lvl7pPr>
            <a:lvl8pPr marL="630159" indent="0">
              <a:buNone/>
              <a:defRPr sz="197"/>
            </a:lvl8pPr>
            <a:lvl9pPr marL="720181" indent="0">
              <a:buNone/>
              <a:defRPr sz="19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BD6C6-D877-D446-A520-0AAA4152C77B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A1174-1BBD-CC49-93EE-E2CF04F217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7651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3766" y="95846"/>
            <a:ext cx="1552694" cy="3479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766" y="479227"/>
            <a:ext cx="1552694" cy="11422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3765" y="1668542"/>
            <a:ext cx="405051" cy="958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3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CBD6C6-D877-D446-A520-0AAA4152C77B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6325" y="1668542"/>
            <a:ext cx="607576" cy="958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3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71409" y="1668542"/>
            <a:ext cx="405051" cy="958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3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2DA1174-1BBD-CC49-93EE-E2CF04F217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1174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80045" rtl="0" eaLnBrk="1" latinLnBrk="0" hangingPunct="1">
        <a:lnSpc>
          <a:spcPct val="90000"/>
        </a:lnSpc>
        <a:spcBef>
          <a:spcPct val="0"/>
        </a:spcBef>
        <a:buNone/>
        <a:defRPr kumimoji="1" sz="86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011" indent="-45011" algn="l" defTabSz="180045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551" kern="1200">
          <a:solidFill>
            <a:schemeClr val="tx1"/>
          </a:solidFill>
          <a:latin typeface="+mn-lt"/>
          <a:ea typeface="+mn-ea"/>
          <a:cs typeface="+mn-cs"/>
        </a:defRPr>
      </a:lvl1pPr>
      <a:lvl2pPr marL="135034" indent="-45011" algn="l" defTabSz="180045" rtl="0" eaLnBrk="1" latinLnBrk="0" hangingPunct="1">
        <a:lnSpc>
          <a:spcPct val="90000"/>
        </a:lnSpc>
        <a:spcBef>
          <a:spcPts val="98"/>
        </a:spcBef>
        <a:buFont typeface="Arial" panose="020B0604020202020204" pitchFamily="34" charset="0"/>
        <a:buChar char="•"/>
        <a:defRPr kumimoji="1" sz="473" kern="1200">
          <a:solidFill>
            <a:schemeClr val="tx1"/>
          </a:solidFill>
          <a:latin typeface="+mn-lt"/>
          <a:ea typeface="+mn-ea"/>
          <a:cs typeface="+mn-cs"/>
        </a:defRPr>
      </a:lvl2pPr>
      <a:lvl3pPr marL="225057" indent="-45011" algn="l" defTabSz="180045" rtl="0" eaLnBrk="1" latinLnBrk="0" hangingPunct="1">
        <a:lnSpc>
          <a:spcPct val="90000"/>
        </a:lnSpc>
        <a:spcBef>
          <a:spcPts val="98"/>
        </a:spcBef>
        <a:buFont typeface="Arial" panose="020B0604020202020204" pitchFamily="34" charset="0"/>
        <a:buChar char="•"/>
        <a:defRPr kumimoji="1" sz="394" kern="1200">
          <a:solidFill>
            <a:schemeClr val="tx1"/>
          </a:solidFill>
          <a:latin typeface="+mn-lt"/>
          <a:ea typeface="+mn-ea"/>
          <a:cs typeface="+mn-cs"/>
        </a:defRPr>
      </a:lvl3pPr>
      <a:lvl4pPr marL="315079" indent="-45011" algn="l" defTabSz="180045" rtl="0" eaLnBrk="1" latinLnBrk="0" hangingPunct="1">
        <a:lnSpc>
          <a:spcPct val="90000"/>
        </a:lnSpc>
        <a:spcBef>
          <a:spcPts val="98"/>
        </a:spcBef>
        <a:buFont typeface="Arial" panose="020B0604020202020204" pitchFamily="34" charset="0"/>
        <a:buChar char="•"/>
        <a:defRPr kumimoji="1" sz="354" kern="1200">
          <a:solidFill>
            <a:schemeClr val="tx1"/>
          </a:solidFill>
          <a:latin typeface="+mn-lt"/>
          <a:ea typeface="+mn-ea"/>
          <a:cs typeface="+mn-cs"/>
        </a:defRPr>
      </a:lvl4pPr>
      <a:lvl5pPr marL="405102" indent="-45011" algn="l" defTabSz="180045" rtl="0" eaLnBrk="1" latinLnBrk="0" hangingPunct="1">
        <a:lnSpc>
          <a:spcPct val="90000"/>
        </a:lnSpc>
        <a:spcBef>
          <a:spcPts val="98"/>
        </a:spcBef>
        <a:buFont typeface="Arial" panose="020B0604020202020204" pitchFamily="34" charset="0"/>
        <a:buChar char="•"/>
        <a:defRPr kumimoji="1" sz="354" kern="1200">
          <a:solidFill>
            <a:schemeClr val="tx1"/>
          </a:solidFill>
          <a:latin typeface="+mn-lt"/>
          <a:ea typeface="+mn-ea"/>
          <a:cs typeface="+mn-cs"/>
        </a:defRPr>
      </a:lvl5pPr>
      <a:lvl6pPr marL="495125" indent="-45011" algn="l" defTabSz="180045" rtl="0" eaLnBrk="1" latinLnBrk="0" hangingPunct="1">
        <a:lnSpc>
          <a:spcPct val="90000"/>
        </a:lnSpc>
        <a:spcBef>
          <a:spcPts val="98"/>
        </a:spcBef>
        <a:buFont typeface="Arial" panose="020B0604020202020204" pitchFamily="34" charset="0"/>
        <a:buChar char="•"/>
        <a:defRPr kumimoji="1" sz="354" kern="1200">
          <a:solidFill>
            <a:schemeClr val="tx1"/>
          </a:solidFill>
          <a:latin typeface="+mn-lt"/>
          <a:ea typeface="+mn-ea"/>
          <a:cs typeface="+mn-cs"/>
        </a:defRPr>
      </a:lvl6pPr>
      <a:lvl7pPr marL="585147" indent="-45011" algn="l" defTabSz="180045" rtl="0" eaLnBrk="1" latinLnBrk="0" hangingPunct="1">
        <a:lnSpc>
          <a:spcPct val="90000"/>
        </a:lnSpc>
        <a:spcBef>
          <a:spcPts val="98"/>
        </a:spcBef>
        <a:buFont typeface="Arial" panose="020B0604020202020204" pitchFamily="34" charset="0"/>
        <a:buChar char="•"/>
        <a:defRPr kumimoji="1" sz="354" kern="1200">
          <a:solidFill>
            <a:schemeClr val="tx1"/>
          </a:solidFill>
          <a:latin typeface="+mn-lt"/>
          <a:ea typeface="+mn-ea"/>
          <a:cs typeface="+mn-cs"/>
        </a:defRPr>
      </a:lvl7pPr>
      <a:lvl8pPr marL="675170" indent="-45011" algn="l" defTabSz="180045" rtl="0" eaLnBrk="1" latinLnBrk="0" hangingPunct="1">
        <a:lnSpc>
          <a:spcPct val="90000"/>
        </a:lnSpc>
        <a:spcBef>
          <a:spcPts val="98"/>
        </a:spcBef>
        <a:buFont typeface="Arial" panose="020B0604020202020204" pitchFamily="34" charset="0"/>
        <a:buChar char="•"/>
        <a:defRPr kumimoji="1" sz="354" kern="1200">
          <a:solidFill>
            <a:schemeClr val="tx1"/>
          </a:solidFill>
          <a:latin typeface="+mn-lt"/>
          <a:ea typeface="+mn-ea"/>
          <a:cs typeface="+mn-cs"/>
        </a:defRPr>
      </a:lvl8pPr>
      <a:lvl9pPr marL="765193" indent="-45011" algn="l" defTabSz="180045" rtl="0" eaLnBrk="1" latinLnBrk="0" hangingPunct="1">
        <a:lnSpc>
          <a:spcPct val="90000"/>
        </a:lnSpc>
        <a:spcBef>
          <a:spcPts val="98"/>
        </a:spcBef>
        <a:buFont typeface="Arial" panose="020B0604020202020204" pitchFamily="34" charset="0"/>
        <a:buChar char="•"/>
        <a:defRPr kumimoji="1" sz="35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0045" rtl="0" eaLnBrk="1" latinLnBrk="0" hangingPunct="1">
        <a:defRPr kumimoji="1" sz="354" kern="1200">
          <a:solidFill>
            <a:schemeClr val="tx1"/>
          </a:solidFill>
          <a:latin typeface="+mn-lt"/>
          <a:ea typeface="+mn-ea"/>
          <a:cs typeface="+mn-cs"/>
        </a:defRPr>
      </a:lvl1pPr>
      <a:lvl2pPr marL="90023" algn="l" defTabSz="180045" rtl="0" eaLnBrk="1" latinLnBrk="0" hangingPunct="1">
        <a:defRPr kumimoji="1" sz="354" kern="1200">
          <a:solidFill>
            <a:schemeClr val="tx1"/>
          </a:solidFill>
          <a:latin typeface="+mn-lt"/>
          <a:ea typeface="+mn-ea"/>
          <a:cs typeface="+mn-cs"/>
        </a:defRPr>
      </a:lvl2pPr>
      <a:lvl3pPr marL="180045" algn="l" defTabSz="180045" rtl="0" eaLnBrk="1" latinLnBrk="0" hangingPunct="1">
        <a:defRPr kumimoji="1" sz="354" kern="1200">
          <a:solidFill>
            <a:schemeClr val="tx1"/>
          </a:solidFill>
          <a:latin typeface="+mn-lt"/>
          <a:ea typeface="+mn-ea"/>
          <a:cs typeface="+mn-cs"/>
        </a:defRPr>
      </a:lvl3pPr>
      <a:lvl4pPr marL="270068" algn="l" defTabSz="180045" rtl="0" eaLnBrk="1" latinLnBrk="0" hangingPunct="1">
        <a:defRPr kumimoji="1" sz="354" kern="1200">
          <a:solidFill>
            <a:schemeClr val="tx1"/>
          </a:solidFill>
          <a:latin typeface="+mn-lt"/>
          <a:ea typeface="+mn-ea"/>
          <a:cs typeface="+mn-cs"/>
        </a:defRPr>
      </a:lvl4pPr>
      <a:lvl5pPr marL="360091" algn="l" defTabSz="180045" rtl="0" eaLnBrk="1" latinLnBrk="0" hangingPunct="1">
        <a:defRPr kumimoji="1" sz="354" kern="1200">
          <a:solidFill>
            <a:schemeClr val="tx1"/>
          </a:solidFill>
          <a:latin typeface="+mn-lt"/>
          <a:ea typeface="+mn-ea"/>
          <a:cs typeface="+mn-cs"/>
        </a:defRPr>
      </a:lvl5pPr>
      <a:lvl6pPr marL="450113" algn="l" defTabSz="180045" rtl="0" eaLnBrk="1" latinLnBrk="0" hangingPunct="1">
        <a:defRPr kumimoji="1" sz="354" kern="1200">
          <a:solidFill>
            <a:schemeClr val="tx1"/>
          </a:solidFill>
          <a:latin typeface="+mn-lt"/>
          <a:ea typeface="+mn-ea"/>
          <a:cs typeface="+mn-cs"/>
        </a:defRPr>
      </a:lvl6pPr>
      <a:lvl7pPr marL="540136" algn="l" defTabSz="180045" rtl="0" eaLnBrk="1" latinLnBrk="0" hangingPunct="1">
        <a:defRPr kumimoji="1" sz="354" kern="1200">
          <a:solidFill>
            <a:schemeClr val="tx1"/>
          </a:solidFill>
          <a:latin typeface="+mn-lt"/>
          <a:ea typeface="+mn-ea"/>
          <a:cs typeface="+mn-cs"/>
        </a:defRPr>
      </a:lvl7pPr>
      <a:lvl8pPr marL="630159" algn="l" defTabSz="180045" rtl="0" eaLnBrk="1" latinLnBrk="0" hangingPunct="1">
        <a:defRPr kumimoji="1" sz="354" kern="1200">
          <a:solidFill>
            <a:schemeClr val="tx1"/>
          </a:solidFill>
          <a:latin typeface="+mn-lt"/>
          <a:ea typeface="+mn-ea"/>
          <a:cs typeface="+mn-cs"/>
        </a:defRPr>
      </a:lvl8pPr>
      <a:lvl9pPr marL="720181" algn="l" defTabSz="180045" rtl="0" eaLnBrk="1" latinLnBrk="0" hangingPunct="1">
        <a:defRPr kumimoji="1" sz="35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EF2A84-3861-F4A1-820C-291E552D50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7943002-9D91-7319-0E51-80169B8A7335}"/>
              </a:ext>
            </a:extLst>
          </p:cNvPr>
          <p:cNvSpPr txBox="1"/>
          <p:nvPr/>
        </p:nvSpPr>
        <p:spPr>
          <a:xfrm>
            <a:off x="1255643" y="637"/>
            <a:ext cx="545127" cy="230832"/>
          </a:xfrm>
          <a:prstGeom prst="rect">
            <a:avLst/>
          </a:prstGeom>
          <a:solidFill>
            <a:schemeClr val="bg1">
              <a:lumMod val="75000"/>
            </a:schemeClr>
          </a:solidFill>
          <a:ln w="25400"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en-US" altLang="ja-JP" sz="90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SXXX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11DBC6F-0F94-03F7-4982-3B3CBDE580DE}"/>
              </a:ext>
            </a:extLst>
          </p:cNvPr>
          <p:cNvSpPr txBox="1"/>
          <p:nvPr/>
        </p:nvSpPr>
        <p:spPr>
          <a:xfrm>
            <a:off x="-1" y="61555"/>
            <a:ext cx="1800225" cy="1692771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rtlCol="0" anchor="ctr">
            <a:spAutoFit/>
          </a:bodyPr>
          <a:lstStyle/>
          <a:p>
            <a:pPr algn="ctr"/>
            <a:endParaRPr kumimoji="1" lang="en-US" altLang="ja-JP" sz="800">
              <a:latin typeface="+mn-ea"/>
            </a:endParaRPr>
          </a:p>
          <a:p>
            <a:pPr algn="ctr"/>
            <a:endParaRPr kumimoji="1" lang="en-US" altLang="ja-JP" sz="800">
              <a:latin typeface="+mn-ea"/>
            </a:endParaRPr>
          </a:p>
          <a:p>
            <a:pPr algn="ctr"/>
            <a:endParaRPr kumimoji="1" lang="en-US" altLang="ja-JP" sz="800">
              <a:latin typeface="+mn-ea"/>
            </a:endParaRPr>
          </a:p>
          <a:p>
            <a:pPr algn="ctr"/>
            <a:r>
              <a:rPr kumimoji="1" lang="en-US" altLang="ja-JP" sz="800">
                <a:latin typeface="+mn-ea"/>
              </a:rPr>
              <a:t>【</a:t>
            </a:r>
            <a:r>
              <a:rPr kumimoji="1" lang="ja-JP" altLang="en-US" sz="800">
                <a:latin typeface="+mn-ea"/>
              </a:rPr>
              <a:t>必須</a:t>
            </a:r>
            <a:r>
              <a:rPr kumimoji="1" lang="en-US" altLang="ja-JP" sz="800">
                <a:latin typeface="+mn-ea"/>
              </a:rPr>
              <a:t>】</a:t>
            </a:r>
            <a:r>
              <a:rPr kumimoji="1" lang="ja-JP" altLang="en-US" sz="800">
                <a:latin typeface="+mn-ea"/>
              </a:rPr>
              <a:t>発表タイトル、図・写真</a:t>
            </a:r>
            <a:endParaRPr kumimoji="1" lang="en-US" altLang="ja-JP" sz="800">
              <a:latin typeface="+mn-ea"/>
            </a:endParaRPr>
          </a:p>
          <a:p>
            <a:pPr algn="ctr"/>
            <a:r>
              <a:rPr kumimoji="1" lang="ja-JP" altLang="en-US" sz="800">
                <a:latin typeface="+mn-ea"/>
              </a:rPr>
              <a:t>・フォントサイズは</a:t>
            </a:r>
            <a:r>
              <a:rPr kumimoji="1" lang="en-US" altLang="ja-JP" sz="800">
                <a:latin typeface="+mn-ea"/>
              </a:rPr>
              <a:t>8-10Pt</a:t>
            </a:r>
            <a:r>
              <a:rPr kumimoji="1" lang="ja-JP" altLang="en-US" sz="800">
                <a:latin typeface="+mn-ea"/>
              </a:rPr>
              <a:t>以上</a:t>
            </a:r>
            <a:endParaRPr kumimoji="1" lang="en-US" altLang="ja-JP" sz="800">
              <a:latin typeface="+mn-ea"/>
            </a:endParaRPr>
          </a:p>
          <a:p>
            <a:pPr algn="ctr"/>
            <a:endParaRPr kumimoji="1" lang="en-US" altLang="ja-JP" sz="800">
              <a:latin typeface="+mn-ea"/>
            </a:endParaRPr>
          </a:p>
          <a:p>
            <a:pPr algn="ctr"/>
            <a:r>
              <a:rPr kumimoji="1" lang="en-US" altLang="ja-JP" sz="800">
                <a:latin typeface="+mn-ea"/>
              </a:rPr>
              <a:t>【</a:t>
            </a:r>
            <a:r>
              <a:rPr kumimoji="1" lang="ja-JP" altLang="en-US" sz="800">
                <a:latin typeface="+mn-ea"/>
              </a:rPr>
              <a:t>自由</a:t>
            </a:r>
            <a:r>
              <a:rPr kumimoji="1" lang="en-US" altLang="ja-JP" sz="800">
                <a:latin typeface="+mn-ea"/>
              </a:rPr>
              <a:t>】</a:t>
            </a:r>
            <a:r>
              <a:rPr kumimoji="1" lang="ja-JP" altLang="en-US" sz="800">
                <a:latin typeface="+mn-ea"/>
              </a:rPr>
              <a:t>名前、所属、アピールポイントなど</a:t>
            </a:r>
            <a:endParaRPr kumimoji="1" lang="en-US" altLang="ja-JP" sz="800">
              <a:latin typeface="+mn-ea"/>
            </a:endParaRPr>
          </a:p>
          <a:p>
            <a:pPr algn="ctr"/>
            <a:r>
              <a:rPr kumimoji="1" lang="ja-JP" altLang="en-US" sz="800">
                <a:latin typeface="+mn-ea"/>
              </a:rPr>
              <a:t>・フォントサイズ</a:t>
            </a:r>
            <a:r>
              <a:rPr kumimoji="1" lang="en-US" altLang="ja-JP" sz="800">
                <a:latin typeface="+mn-ea"/>
              </a:rPr>
              <a:t>8Pt</a:t>
            </a:r>
            <a:r>
              <a:rPr kumimoji="1" lang="ja-JP" altLang="en-US" sz="800">
                <a:latin typeface="+mn-ea"/>
              </a:rPr>
              <a:t>以上</a:t>
            </a:r>
            <a:endParaRPr kumimoji="1" lang="en-US" altLang="ja-JP" sz="800">
              <a:latin typeface="+mn-ea"/>
            </a:endParaRPr>
          </a:p>
          <a:p>
            <a:pPr algn="ctr"/>
            <a:endParaRPr kumimoji="1" lang="en-US" altLang="ja-JP" sz="800">
              <a:latin typeface="+mn-ea"/>
            </a:endParaRPr>
          </a:p>
          <a:p>
            <a:pPr algn="ctr"/>
            <a:endParaRPr kumimoji="1" lang="en-US" altLang="ja-JP" sz="800">
              <a:latin typeface="+mn-ea"/>
            </a:endParaRPr>
          </a:p>
          <a:p>
            <a:pPr algn="ctr"/>
            <a:endParaRPr kumimoji="1" lang="en-US" altLang="ja-JP" sz="800">
              <a:latin typeface="+mn-ea"/>
            </a:endParaRPr>
          </a:p>
          <a:p>
            <a:pPr algn="ctr"/>
            <a:endParaRPr kumimoji="1" lang="en-US" altLang="ja-JP" sz="800">
              <a:latin typeface="+mn-ea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0F67E7-7F07-4669-66FF-50C12529949D}"/>
              </a:ext>
            </a:extLst>
          </p:cNvPr>
          <p:cNvSpPr txBox="1"/>
          <p:nvPr/>
        </p:nvSpPr>
        <p:spPr>
          <a:xfrm>
            <a:off x="1255643" y="130440"/>
            <a:ext cx="575288" cy="153888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00">
                <a:latin typeface="+mn-ea"/>
              </a:rPr>
              <a:t>※</a:t>
            </a:r>
            <a:r>
              <a:rPr kumimoji="1" lang="ja-JP" altLang="en-US" sz="400">
                <a:latin typeface="+mn-ea"/>
              </a:rPr>
              <a:t>ポスター番号</a:t>
            </a:r>
          </a:p>
        </p:txBody>
      </p:sp>
    </p:spTree>
    <p:extLst>
      <p:ext uri="{BB962C8B-B14F-4D97-AF65-F5344CB8AC3E}">
        <p14:creationId xmlns:p14="http://schemas.microsoft.com/office/powerpoint/2010/main" val="28514759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4C194BB00AFC0E4F959AFB2FF9575070" ma:contentTypeVersion="12" ma:contentTypeDescription="新しいドキュメントを作成します。" ma:contentTypeScope="" ma:versionID="839edf9322e2a682ee9e3dca2084767a">
  <xsd:schema xmlns:xsd="http://www.w3.org/2001/XMLSchema" xmlns:xs="http://www.w3.org/2001/XMLSchema" xmlns:p="http://schemas.microsoft.com/office/2006/metadata/properties" xmlns:ns2="15345f8d-69c0-41dc-a63c-d18af57a7c2b" xmlns:ns3="2eda3d77-9e1e-4ac3-9efa-aff7f50b1948" targetNamespace="http://schemas.microsoft.com/office/2006/metadata/properties" ma:root="true" ma:fieldsID="32456a771c78f852d6e79c471691eae8" ns2:_="" ns3:_="">
    <xsd:import namespace="15345f8d-69c0-41dc-a63c-d18af57a7c2b"/>
    <xsd:import namespace="2eda3d77-9e1e-4ac3-9efa-aff7f50b194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345f8d-69c0-41dc-a63c-d18af57a7c2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画像タグ" ma:readOnly="false" ma:fieldId="{5cf76f15-5ced-4ddc-b409-7134ff3c332f}" ma:taxonomyMulti="true" ma:sspId="af689b47-ed42-43f0-944d-1893b8776a4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da3d77-9e1e-4ac3-9efa-aff7f50b1948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7d87d8b4-3b93-4dfe-9ede-aef1a74d3457}" ma:internalName="TaxCatchAll" ma:showField="CatchAllData" ma:web="2eda3d77-9e1e-4ac3-9efa-aff7f50b194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eda3d77-9e1e-4ac3-9efa-aff7f50b1948" xsi:nil="true"/>
    <lcf76f155ced4ddcb4097134ff3c332f xmlns="15345f8d-69c0-41dc-a63c-d18af57a7c2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A5E75F8-79DC-46DC-9028-D455298F217F}"/>
</file>

<file path=customXml/itemProps2.xml><?xml version="1.0" encoding="utf-8"?>
<ds:datastoreItem xmlns:ds="http://schemas.openxmlformats.org/officeDocument/2006/customXml" ds:itemID="{B3656DEC-6AD1-4F6A-B740-4E7677953B28}"/>
</file>

<file path=customXml/itemProps3.xml><?xml version="1.0" encoding="utf-8"?>
<ds:datastoreItem xmlns:ds="http://schemas.openxmlformats.org/officeDocument/2006/customXml" ds:itemID="{DEF0E779-1726-4612-8588-828E53E9F1C3}"/>
</file>

<file path=docMetadata/LabelInfo.xml><?xml version="1.0" encoding="utf-8"?>
<clbl:labelList xmlns:clbl="http://schemas.microsoft.com/office/2020/mipLabelMetadata">
  <clbl:label id="{eb3d6966-7b3b-4f51-bc29-e5b194e73c1e}" enabled="0" method="" siteId="{eb3d6966-7b3b-4f51-bc29-e5b194e73c1e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31</Words>
  <Application>Microsoft Office PowerPoint</Application>
  <PresentationFormat>ユーザー設定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游ゴシック</vt:lpstr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近藤　依央菜</dc:creator>
  <cp:lastModifiedBy>小田切　公秀</cp:lastModifiedBy>
  <cp:revision>3</cp:revision>
  <dcterms:created xsi:type="dcterms:W3CDTF">2026-06-05T03:00:56Z</dcterms:created>
  <dcterms:modified xsi:type="dcterms:W3CDTF">2026-06-16T03:19:04Z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0x0101004C194BB00AFC0E4F959AFB2FF9575070</vt:lpwstr>
  </property>
</Properties>
</file>